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  <p:sldId id="266" r:id="rId9"/>
    <p:sldId id="272" r:id="rId10"/>
    <p:sldId id="273" r:id="rId11"/>
    <p:sldId id="287" r:id="rId12"/>
    <p:sldId id="281" r:id="rId13"/>
    <p:sldId id="280" r:id="rId14"/>
    <p:sldId id="278" r:id="rId15"/>
    <p:sldId id="277" r:id="rId16"/>
    <p:sldId id="279" r:id="rId17"/>
    <p:sldId id="285" r:id="rId18"/>
    <p:sldId id="286" r:id="rId19"/>
    <p:sldId id="271" r:id="rId20"/>
    <p:sldId id="275" r:id="rId21"/>
    <p:sldId id="274" r:id="rId22"/>
    <p:sldId id="289" r:id="rId23"/>
    <p:sldId id="290" r:id="rId24"/>
    <p:sldId id="291" r:id="rId25"/>
    <p:sldId id="284" r:id="rId26"/>
    <p:sldId id="288" r:id="rId27"/>
    <p:sldId id="283" r:id="rId28"/>
    <p:sldId id="282" r:id="rId29"/>
    <p:sldId id="263" r:id="rId30"/>
    <p:sldId id="265" r:id="rId31"/>
    <p:sldId id="264" r:id="rId32"/>
    <p:sldId id="269" r:id="rId33"/>
    <p:sldId id="270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rren Siciliano" initials="WS" lastIdx="1" clrIdx="0">
    <p:extLst>
      <p:ext uri="{19B8F6BF-5375-455C-9EA6-DF929625EA0E}">
        <p15:presenceInfo xmlns:p15="http://schemas.microsoft.com/office/powerpoint/2012/main" userId="7153acc61d1823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332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30T13:23:48.015" idx="1">
    <p:pos x="6762" y="744"/>
    <p:text>Production Server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45E74-D3DD-48CA-9BDE-84BAD9C097B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17EFB-C276-4575-A387-49DBF9C69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8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0F5E-85F7-462A-A217-2852B31F1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768581"/>
          </a:xfrm>
        </p:spPr>
        <p:txBody>
          <a:bodyPr/>
          <a:lstStyle/>
          <a:p>
            <a:pPr algn="ctr"/>
            <a:r>
              <a:rPr lang="en-US" dirty="0"/>
              <a:t>PROJECT C PRESENTATION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917F6-7E21-43F3-A9A9-E03780D5E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92" y="3513548"/>
            <a:ext cx="8791575" cy="1655762"/>
          </a:xfrm>
        </p:spPr>
        <p:txBody>
          <a:bodyPr/>
          <a:lstStyle/>
          <a:p>
            <a:pPr algn="ctr"/>
            <a:r>
              <a:rPr lang="en-US" sz="2800" dirty="0"/>
              <a:t>Warren Siciliano</a:t>
            </a:r>
          </a:p>
          <a:p>
            <a:pPr algn="ctr"/>
            <a:r>
              <a:rPr lang="en-US" sz="3200" dirty="0"/>
              <a:t>Cybersecurity Bootcamp cohort 19-a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01307-F285-4640-9230-124B632D4F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20143" y="2465606"/>
            <a:ext cx="5979728" cy="307091"/>
          </a:xfrm>
        </p:spPr>
        <p:txBody>
          <a:bodyPr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Friday, September 3, 2021</a:t>
            </a:r>
          </a:p>
        </p:txBody>
      </p:sp>
    </p:spTree>
    <p:extLst>
      <p:ext uri="{BB962C8B-B14F-4D97-AF65-F5344CB8AC3E}">
        <p14:creationId xmlns:p14="http://schemas.microsoft.com/office/powerpoint/2010/main" val="12571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 C TASK 4 EXPLOIT VULNERABILITIES ON PRODUCTION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E8E6A-3B1B-48E4-B046-3471757F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99" y="499618"/>
            <a:ext cx="9983433" cy="597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21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 C TASK 4 EXPLOIT VULNERABILITIES ON PRODUCTION SERVER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SSH PERSISTENCE EXPLOIT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335DD9-AB11-42CD-B363-C6267B58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98" y="1229561"/>
            <a:ext cx="9776957" cy="52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ATTEMPTED EXPLOITS PRODUCTION SERVER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8818E02-6CD8-4617-A06A-68616CC6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65" y="671959"/>
            <a:ext cx="10335799" cy="550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ATTEMPTED EXPLOITS PRODUCTION SERVER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C6A2EFE-DB2A-43E9-BEC4-CEB52BE47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9" y="613417"/>
            <a:ext cx="10628671" cy="54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52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ATTEMPTED EXPLOITS PRODUCTION SERVER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17B30AC-0F40-4E58-9C99-6A6065CF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72" y="774482"/>
            <a:ext cx="10500852" cy="53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2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ATTEMPTED EXPLOITS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13F0093-C827-47B3-80A7-BC9024C2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36" y="613417"/>
            <a:ext cx="5245769" cy="59697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D13980D-642A-4C59-9C96-DF6E60A1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005" y="613417"/>
            <a:ext cx="5053142" cy="59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3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ATTEMPTED EXPLOITS – PASSWORD CRACK PRODUCTION SERVER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42E3BC4-58BA-4D37-883A-929933B9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8" y="707923"/>
            <a:ext cx="10766323" cy="32938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F4FAADB-5B65-493D-8B3E-F05A561F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08" y="4056904"/>
            <a:ext cx="10579511" cy="20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4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 C TASK 4 EXPLOIT VULNERABILITIES ON PRODUCTION SERVER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SSH EXPLOIT LOOT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A21548B-8751-4535-9E87-7D4DAC3F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99" y="812573"/>
            <a:ext cx="9865447" cy="56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7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 C TASK 4 EXPLOIT VULNERABILITIES ON PRODUCTION SERVER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SSH EXPLOIT LOOT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B70D76B-A400-40D0-A101-E635F1A10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7" y="1229031"/>
            <a:ext cx="10489674" cy="487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 C TASK 5 EXPLOIT VULNERABILITIES ON WEB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8232F-678F-4230-84AD-BD4DB5AC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68" y="641988"/>
            <a:ext cx="9582874" cy="58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6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18E009-A627-4B2E-B4B0-DEF8BE2B64A2}"/>
              </a:ext>
            </a:extLst>
          </p:cNvPr>
          <p:cNvSpPr txBox="1"/>
          <p:nvPr/>
        </p:nvSpPr>
        <p:spPr>
          <a:xfrm>
            <a:off x="1108498" y="76939"/>
            <a:ext cx="9933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EXECUTIVE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2BAA4-5DD9-4421-98C5-C73EE8AF815C}"/>
              </a:ext>
            </a:extLst>
          </p:cNvPr>
          <p:cNvSpPr txBox="1"/>
          <p:nvPr/>
        </p:nvSpPr>
        <p:spPr>
          <a:xfrm>
            <a:off x="1149793" y="784825"/>
            <a:ext cx="1007212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 requested by </a:t>
            </a:r>
            <a:r>
              <a:rPr lang="en-US" sz="2000" dirty="0" err="1"/>
              <a:t>Quickstart</a:t>
            </a:r>
            <a:r>
              <a:rPr lang="en-US" sz="2000" dirty="0"/>
              <a:t>, a penetration test was executed on a Production Server and a Webserver connected to a trusted network and in the DMZ to analyze and determine the integrity of the security measures existing on these systems. </a:t>
            </a:r>
          </a:p>
          <a:p>
            <a:endParaRPr lang="en-US" sz="2400" dirty="0"/>
          </a:p>
          <a:p>
            <a:r>
              <a:rPr lang="en-US" sz="2000" dirty="0"/>
              <a:t>While conducting the penetration test, the following issues were found:</a:t>
            </a:r>
          </a:p>
          <a:p>
            <a:endParaRPr lang="en-US" sz="2000" dirty="0"/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Multiple potential vulnerabilities on each of the servers: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	We successfully exploited the servers as follows:		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	Anonymous FTP access to both the Web Server and Production Server via the Very Secure 	FTP Daemon (VSFTPD) exploit of port 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Password files were able to be accessed on the Production Server with a potential to be        uncovered offline.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	We also found multiple unprotected files with system or personal data such as 	Private 	server keys, Root keys and Server Certificates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Malicious payloads were able to be inserted into both the Production and Web Servers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dirty="0"/>
              <a:t>Most of these vulnerabilities should be corrected immediately. Several of these are non-critical but should be monitored.</a:t>
            </a:r>
          </a:p>
        </p:txBody>
      </p:sp>
    </p:spTree>
    <p:extLst>
      <p:ext uri="{BB962C8B-B14F-4D97-AF65-F5344CB8AC3E}">
        <p14:creationId xmlns:p14="http://schemas.microsoft.com/office/powerpoint/2010/main" val="4034839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 C TASK 5 EXPLOIT VULNERABILITIES ON WEB SERVER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0BA4249-9729-42B5-8481-2E8284406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40" y="864104"/>
            <a:ext cx="10199078" cy="5310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00D9B5-7C8A-46D7-BABC-FB7E91671DB3}"/>
              </a:ext>
            </a:extLst>
          </p:cNvPr>
          <p:cNvSpPr txBox="1"/>
          <p:nvPr/>
        </p:nvSpPr>
        <p:spPr>
          <a:xfrm>
            <a:off x="8278761" y="4345858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Inserts persistence payload that will launch on next reboot of machine</a:t>
            </a:r>
          </a:p>
        </p:txBody>
      </p:sp>
    </p:spTree>
    <p:extLst>
      <p:ext uri="{BB962C8B-B14F-4D97-AF65-F5344CB8AC3E}">
        <p14:creationId xmlns:p14="http://schemas.microsoft.com/office/powerpoint/2010/main" val="39671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C TASK 5 EXPLOIT VULNERABILITIES ON WEB SERVER SUDO USERS LIST</a:t>
            </a:r>
          </a:p>
        </p:txBody>
      </p:sp>
      <p:pic>
        <p:nvPicPr>
          <p:cNvPr id="3" name="Picture 2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9A4412-ADC7-4625-8767-11FA604E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00" y="945577"/>
            <a:ext cx="10003098" cy="54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30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C TASK 5 EXPLOIT VULNERABILITIES ON WEB SERVER SUDO USERS LIST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D0A8ECB-2D0C-4573-A0D0-6901F9E9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98" y="865239"/>
            <a:ext cx="9940715" cy="54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4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C TASK 5 EXPLOIT VULNERABILITIES ON WEB SERVER SUDO USERS LIST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1CAAE4D-2741-461E-BA81-D8B23A14C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99" y="708903"/>
            <a:ext cx="10089754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52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C TASK 5 EXPLOIT VULNERABILITIES ON WEB SERVER SUDO USERS LIST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2580A22-23BB-4207-BC84-70433FD3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8" y="855406"/>
            <a:ext cx="10489058" cy="52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85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ATTEMPTED EXPLOITS WEB SERVER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95B5B74-E21A-4474-8903-4D92549E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85" y="613417"/>
            <a:ext cx="9696450" cy="6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97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ATTEMPTED EXPLOITS WEB SERVER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B35EFF9-8223-4A78-B0A2-F664590B8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1" y="983226"/>
            <a:ext cx="8986683" cy="56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29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ATTEMPTED EXPLOITS WEB SERVER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FFF943E-85FC-4AFE-B252-6BB6D2F0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613417"/>
            <a:ext cx="9990370" cy="59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50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ATTEMPTED EXPLOITS WEB SERVER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6BCB97A-7080-46A2-A24D-B4CAEC32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55079"/>
            <a:ext cx="8750710" cy="59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87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BE7A3-51FC-45A0-B30E-1ADE5C5BE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663206"/>
            <a:ext cx="9836602" cy="5966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PROJECT C TASK 6 – INITIAL PROBLEM</a:t>
            </a:r>
          </a:p>
        </p:txBody>
      </p:sp>
    </p:spTree>
    <p:extLst>
      <p:ext uri="{BB962C8B-B14F-4D97-AF65-F5344CB8AC3E}">
        <p14:creationId xmlns:p14="http://schemas.microsoft.com/office/powerpoint/2010/main" val="424929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67D6-D63D-4234-9830-120660778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163" y="134506"/>
            <a:ext cx="9905998" cy="78165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task 1 install production server </a:t>
            </a:r>
            <a:r>
              <a:rPr lang="en-US" dirty="0" err="1"/>
              <a:t>vm</a:t>
            </a:r>
            <a:r>
              <a:rPr lang="en-US" dirty="0"/>
              <a:t> into trusted network in </a:t>
            </a:r>
            <a:r>
              <a:rPr lang="en-US" dirty="0" err="1"/>
              <a:t>virtualbox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D2D06C2-9623-47A8-9F3A-EE83D350D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498" y="1181100"/>
            <a:ext cx="9584177" cy="5542394"/>
          </a:xfr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504376698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4925" y="27927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PROJECT C TASK 6 ADD ACCOUNT WITH ROOT PERMISSION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C056B76-3271-4DB1-A7EA-097E45F1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633020"/>
            <a:ext cx="9782175" cy="60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30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PROJECT C TASK 6 ADD ACCOUNT WITH ROOT PERMISSION</a:t>
            </a:r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F7F16B2-8C1F-49D1-A5FA-B6AA234A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4" y="613418"/>
            <a:ext cx="9844477" cy="613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55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PROJECT C TASK 7 INTERESTING FILES FAKE ROOT CERT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6D9B034-1FDF-47C3-A5CC-6BFFB669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65" y="798969"/>
            <a:ext cx="10295170" cy="5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92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962765" y="151752"/>
            <a:ext cx="969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PROJECT C TASK 7 INTERESTING FILES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063FD4-DABE-44BC-A9B8-141BF751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81" y="762099"/>
            <a:ext cx="7952638" cy="57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2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 C TASK 7 INTERESTING FILES ON WEB SERVER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178F13D-7CEC-44C7-B452-E8945ED4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060827"/>
            <a:ext cx="4774654" cy="504469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87D2E8-1FAB-44E9-9663-5F9FE1086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1060827"/>
            <a:ext cx="5338351" cy="50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23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 C TASK 7 INTERESTING FILES ON WEB SERVER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8A125E3-8FAC-45FB-8CE7-245F63836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9" y="668594"/>
            <a:ext cx="5204912" cy="5594554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9436E19-63CF-4DF6-9755-B5D5FAF6A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21" y="668594"/>
            <a:ext cx="5204912" cy="55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2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257C-2604-4E3C-8ABE-8AE839FD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3" y="54396"/>
            <a:ext cx="9905998" cy="774280"/>
          </a:xfrm>
        </p:spPr>
        <p:txBody>
          <a:bodyPr>
            <a:normAutofit/>
          </a:bodyPr>
          <a:lstStyle/>
          <a:p>
            <a:r>
              <a:rPr lang="en-US" sz="2400" dirty="0"/>
              <a:t>Project C task 2: use tools within kali </a:t>
            </a:r>
            <a:r>
              <a:rPr lang="en-US" sz="2400" dirty="0" err="1"/>
              <a:t>linux</a:t>
            </a:r>
            <a:r>
              <a:rPr lang="en-US" sz="2400" dirty="0"/>
              <a:t> to enumerate possible vulnerabilities on the production server</a:t>
            </a:r>
          </a:p>
        </p:txBody>
      </p:sp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F16C65D2-299B-4908-A54C-E1AF16B19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828676"/>
            <a:ext cx="9905998" cy="5970873"/>
          </a:xfrm>
        </p:spPr>
      </p:pic>
      <p:pic>
        <p:nvPicPr>
          <p:cNvPr id="19" name="Picture 1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01B079-76B1-4745-B746-3CDBB4413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50" y="3217255"/>
            <a:ext cx="3385318" cy="11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3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257C-2604-4E3C-8ABE-8AE839FD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3" y="54396"/>
            <a:ext cx="9905998" cy="774280"/>
          </a:xfrm>
        </p:spPr>
        <p:txBody>
          <a:bodyPr>
            <a:normAutofit/>
          </a:bodyPr>
          <a:lstStyle/>
          <a:p>
            <a:r>
              <a:rPr lang="en-US" sz="2400" dirty="0"/>
              <a:t>Project C task 2: use tools within kali </a:t>
            </a:r>
            <a:r>
              <a:rPr lang="en-US" sz="2400" dirty="0" err="1"/>
              <a:t>linux</a:t>
            </a:r>
            <a:r>
              <a:rPr lang="en-US" sz="2400" dirty="0"/>
              <a:t> to enumerate possible vulnerabilities on the production server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19BB52B-2D2F-4B0F-9DD1-484BCCF67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326" y="828676"/>
            <a:ext cx="9572624" cy="5886449"/>
          </a:xfrm>
        </p:spPr>
      </p:pic>
      <p:pic>
        <p:nvPicPr>
          <p:cNvPr id="19" name="Picture 1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01B079-76B1-4745-B746-3CDBB4413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512405"/>
            <a:ext cx="3385318" cy="11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5E74-2BB6-4520-9E76-E967040A7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435" y="103613"/>
            <a:ext cx="9905998" cy="793032"/>
          </a:xfrm>
        </p:spPr>
        <p:txBody>
          <a:bodyPr>
            <a:normAutofit/>
          </a:bodyPr>
          <a:lstStyle/>
          <a:p>
            <a:r>
              <a:rPr lang="en-US" sz="2000" dirty="0"/>
              <a:t>Project C task 3: use tools within kali </a:t>
            </a:r>
            <a:r>
              <a:rPr lang="en-US" sz="2000" dirty="0" err="1"/>
              <a:t>linux</a:t>
            </a:r>
            <a:r>
              <a:rPr lang="en-US" sz="2000" dirty="0"/>
              <a:t> to enumerate possible vulnerabilities on the Web server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A0956C-178F-49F1-8C03-D5DBA915E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435" y="896645"/>
            <a:ext cx="9905998" cy="5750763"/>
          </a:xfrm>
        </p:spPr>
      </p:pic>
    </p:spTree>
    <p:extLst>
      <p:ext uri="{BB962C8B-B14F-4D97-AF65-F5344CB8AC3E}">
        <p14:creationId xmlns:p14="http://schemas.microsoft.com/office/powerpoint/2010/main" val="40235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5E74-2BB6-4520-9E76-E967040A7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435" y="103613"/>
            <a:ext cx="9905998" cy="793032"/>
          </a:xfrm>
        </p:spPr>
        <p:txBody>
          <a:bodyPr>
            <a:normAutofit/>
          </a:bodyPr>
          <a:lstStyle/>
          <a:p>
            <a:r>
              <a:rPr lang="en-US" sz="2000" dirty="0"/>
              <a:t>Project C task 3: use tools within kali </a:t>
            </a:r>
            <a:r>
              <a:rPr lang="en-US" sz="2000" dirty="0" err="1"/>
              <a:t>linux</a:t>
            </a:r>
            <a:r>
              <a:rPr lang="en-US" sz="2000" dirty="0"/>
              <a:t> to enumerate possible vulnerabilities on the Web server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D2FBEE-AA51-4BB3-B6AC-455E405AD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013" y="896645"/>
            <a:ext cx="10045798" cy="5568018"/>
          </a:xfrm>
        </p:spPr>
      </p:pic>
    </p:spTree>
    <p:extLst>
      <p:ext uri="{BB962C8B-B14F-4D97-AF65-F5344CB8AC3E}">
        <p14:creationId xmlns:p14="http://schemas.microsoft.com/office/powerpoint/2010/main" val="414308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 C TASK 4 EXPLOIT VULNERABILITIES ON PRODUCTION SERVER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686959-2F11-4F32-8122-4AAEA60B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5" y="538945"/>
            <a:ext cx="9917190" cy="6214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D2A6AB-1DC4-4F57-97E6-ACD6DDC10F47}"/>
              </a:ext>
            </a:extLst>
          </p:cNvPr>
          <p:cNvSpPr txBox="1"/>
          <p:nvPr/>
        </p:nvSpPr>
        <p:spPr>
          <a:xfrm>
            <a:off x="7824834" y="2967335"/>
            <a:ext cx="1651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VSFTPD EXPLOIT WITH ROOT ACCESS</a:t>
            </a:r>
          </a:p>
        </p:txBody>
      </p:sp>
    </p:spTree>
    <p:extLst>
      <p:ext uri="{BB962C8B-B14F-4D97-AF65-F5344CB8AC3E}">
        <p14:creationId xmlns:p14="http://schemas.microsoft.com/office/powerpoint/2010/main" val="9103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D773A0-B70F-45B3-8DF5-494EC6942E9E}"/>
              </a:ext>
            </a:extLst>
          </p:cNvPr>
          <p:cNvSpPr txBox="1"/>
          <p:nvPr/>
        </p:nvSpPr>
        <p:spPr>
          <a:xfrm>
            <a:off x="1303999" y="104687"/>
            <a:ext cx="969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 C TASK 4 EXPLOIT VULNERABILITIES ON PRODUCTION SERVER</a:t>
            </a:r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BA5C85-422F-4CAB-9A45-EC723A57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553097"/>
            <a:ext cx="9782175" cy="5995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87C903-49EF-4437-B49D-01100A96DD27}"/>
              </a:ext>
            </a:extLst>
          </p:cNvPr>
          <p:cNvSpPr txBox="1"/>
          <p:nvPr/>
        </p:nvSpPr>
        <p:spPr>
          <a:xfrm>
            <a:off x="8457167" y="3176150"/>
            <a:ext cx="1562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SAMBA USERMAP SCRIPT EXPLOIT WITH REVERSE TCP HANDLER</a:t>
            </a:r>
          </a:p>
        </p:txBody>
      </p:sp>
    </p:spTree>
    <p:extLst>
      <p:ext uri="{BB962C8B-B14F-4D97-AF65-F5344CB8AC3E}">
        <p14:creationId xmlns:p14="http://schemas.microsoft.com/office/powerpoint/2010/main" val="3579021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2183</TotalTime>
  <Words>527</Words>
  <Application>Microsoft Office PowerPoint</Application>
  <PresentationFormat>Widescreen</PresentationFormat>
  <Paragraphs>56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Tw Cen MT</vt:lpstr>
      <vt:lpstr>Circuit</vt:lpstr>
      <vt:lpstr>PROJECT C PRESENTATION </vt:lpstr>
      <vt:lpstr>PowerPoint Presentation</vt:lpstr>
      <vt:lpstr>Project task 1 install production server vm into trusted network in virtualbox</vt:lpstr>
      <vt:lpstr>Project C task 2: use tools within kali linux to enumerate possible vulnerabilities on the production server</vt:lpstr>
      <vt:lpstr>Project C task 2: use tools within kali linux to enumerate possible vulnerabilities on the production server</vt:lpstr>
      <vt:lpstr>Project C task 3: use tools within kali linux to enumerate possible vulnerabilities on the Web server</vt:lpstr>
      <vt:lpstr>Project C task 3: use tools within kali linux to enumerate possible vulnerabilities on the Web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 PRESENTATION </dc:title>
  <dc:creator>Warren Siciliano</dc:creator>
  <cp:lastModifiedBy>Warren Siciliano</cp:lastModifiedBy>
  <cp:revision>45</cp:revision>
  <dcterms:created xsi:type="dcterms:W3CDTF">2021-08-30T17:11:53Z</dcterms:created>
  <dcterms:modified xsi:type="dcterms:W3CDTF">2021-09-04T20:31:45Z</dcterms:modified>
</cp:coreProperties>
</file>